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  <p:sldMasterId id="2147483672" r:id="rId2"/>
  </p:sldMasterIdLst>
  <p:sldIdLst>
    <p:sldId id="256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986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6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35539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49272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297757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803866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334392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92243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09981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743481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32364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566502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76822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4909462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207348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500326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57388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57565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91047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543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865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22284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0265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31653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5949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95D9A0E7-2890-4BF3-86CC-8607C1F482F1}" type="datetimeFigureOut">
              <a:rPr lang="he-IL" smtClean="0"/>
              <a:t>י"ב/אדר א/תשפ"ד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86C024E5-FDB3-4AF7-A95C-B43B537CDD18}" type="slidenum">
              <a:rPr lang="he-IL" smtClean="0"/>
              <a:t>‹#›</a:t>
            </a:fld>
            <a:endParaRPr lang="he-IL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02946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1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r" defTabSz="914400" rtl="1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r" defTabSz="914400" rtl="1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BE03BFCE-AFD1-C4E9-ABDD-3AA90B773EE0}"/>
              </a:ext>
            </a:extLst>
          </p:cNvPr>
          <p:cNvSpPr txBox="1"/>
          <p:nvPr/>
        </p:nvSpPr>
        <p:spPr>
          <a:xfrm>
            <a:off x="4227443" y="2505670"/>
            <a:ext cx="3737113" cy="92333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5400" dirty="0">
                <a:latin typeface="Century Schoolbook" panose="02040604050505020304" pitchFamily="18" charset="0"/>
              </a:rPr>
              <a:t>Wolf Hotel</a:t>
            </a:r>
            <a:endParaRPr lang="he-IL" sz="5400" dirty="0">
              <a:latin typeface="Century Schoolbook" panose="02040604050505020304" pitchFamily="18" charset="0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B3374E51-F7EB-5CE9-B3B0-66EE3E9A1011}"/>
              </a:ext>
            </a:extLst>
          </p:cNvPr>
          <p:cNvSpPr/>
          <p:nvPr/>
        </p:nvSpPr>
        <p:spPr>
          <a:xfrm>
            <a:off x="5048041" y="3425407"/>
            <a:ext cx="962991" cy="36933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2C9C5162-A547-C50B-3945-AD6EF9431C68}"/>
              </a:ext>
            </a:extLst>
          </p:cNvPr>
          <p:cNvSpPr/>
          <p:nvPr/>
        </p:nvSpPr>
        <p:spPr>
          <a:xfrm>
            <a:off x="6180970" y="3425407"/>
            <a:ext cx="962991" cy="36933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C1A7458E-4FE4-FF80-4EB3-7F3CAD31501A}"/>
              </a:ext>
            </a:extLst>
          </p:cNvPr>
          <p:cNvSpPr txBox="1"/>
          <p:nvPr/>
        </p:nvSpPr>
        <p:spPr>
          <a:xfrm>
            <a:off x="5101114" y="3425407"/>
            <a:ext cx="85684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Sign In</a:t>
            </a:r>
            <a:endParaRPr lang="he-IL" dirty="0"/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DF173D17-40D1-D7B5-899F-F957E4975A9A}"/>
              </a:ext>
            </a:extLst>
          </p:cNvPr>
          <p:cNvSpPr txBox="1"/>
          <p:nvPr/>
        </p:nvSpPr>
        <p:spPr>
          <a:xfrm>
            <a:off x="6180970" y="3425407"/>
            <a:ext cx="96299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Sign Up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77709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3B10F044-8047-1942-06E9-233D29C8065B}"/>
              </a:ext>
            </a:extLst>
          </p:cNvPr>
          <p:cNvSpPr/>
          <p:nvPr/>
        </p:nvSpPr>
        <p:spPr>
          <a:xfrm>
            <a:off x="8468578" y="1524001"/>
            <a:ext cx="2743200" cy="375036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57150BE7-F8C1-232A-1543-4D6FB66E4454}"/>
              </a:ext>
            </a:extLst>
          </p:cNvPr>
          <p:cNvSpPr txBox="1"/>
          <p:nvPr/>
        </p:nvSpPr>
        <p:spPr>
          <a:xfrm>
            <a:off x="8820442" y="1859339"/>
            <a:ext cx="2039471" cy="313932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Sign up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Email</a:t>
            </a:r>
          </a:p>
          <a:p>
            <a:endParaRPr lang="en-US" dirty="0"/>
          </a:p>
          <a:p>
            <a:r>
              <a:rPr lang="en-US" dirty="0"/>
              <a:t>- password</a:t>
            </a:r>
          </a:p>
          <a:p>
            <a:endParaRPr lang="en-US" dirty="0"/>
          </a:p>
          <a:p>
            <a:r>
              <a:rPr lang="en-US" dirty="0"/>
              <a:t>- Confirm Password</a:t>
            </a:r>
          </a:p>
          <a:p>
            <a:endParaRPr lang="he-IL" dirty="0"/>
          </a:p>
        </p:txBody>
      </p:sp>
      <p:sp>
        <p:nvSpPr>
          <p:cNvPr id="6" name="AutoShape 4" descr="קפריסין – קפיצה קטנה לחופשת קיץ מפנקת בשלל מלונות וריזורטים | רשת 13">
            <a:extLst>
              <a:ext uri="{FF2B5EF4-FFF2-40B4-BE49-F238E27FC236}">
                <a16:creationId xmlns:a16="http://schemas.microsoft.com/office/drawing/2014/main" id="{8468C1ED-F9E4-4DD7-CBA5-C0B2F4F5DB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597835" y="930835"/>
            <a:ext cx="2650565" cy="2650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35F07D8A-D21D-81DF-4732-737E65BD1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087" y="1574669"/>
            <a:ext cx="6932625" cy="3708660"/>
          </a:xfrm>
          <a:prstGeom prst="rect">
            <a:avLst/>
          </a:prstGeom>
        </p:spPr>
      </p:pic>
      <p:sp>
        <p:nvSpPr>
          <p:cNvPr id="8" name="מלבן 7">
            <a:extLst>
              <a:ext uri="{FF2B5EF4-FFF2-40B4-BE49-F238E27FC236}">
                <a16:creationId xmlns:a16="http://schemas.microsoft.com/office/drawing/2014/main" id="{27B7B144-6115-3A5A-A48E-89AEBF3247AC}"/>
              </a:ext>
            </a:extLst>
          </p:cNvPr>
          <p:cNvSpPr/>
          <p:nvPr/>
        </p:nvSpPr>
        <p:spPr>
          <a:xfrm>
            <a:off x="9060329" y="3581400"/>
            <a:ext cx="1661459" cy="2076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98DF4CAE-47B9-5041-05DB-1E98FB0AB2C1}"/>
              </a:ext>
            </a:extLst>
          </p:cNvPr>
          <p:cNvSpPr/>
          <p:nvPr/>
        </p:nvSpPr>
        <p:spPr>
          <a:xfrm>
            <a:off x="9060329" y="4158548"/>
            <a:ext cx="1661459" cy="2076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3C8BE9D4-9262-2B21-04D0-A75720B9B00D}"/>
              </a:ext>
            </a:extLst>
          </p:cNvPr>
          <p:cNvSpPr/>
          <p:nvPr/>
        </p:nvSpPr>
        <p:spPr>
          <a:xfrm>
            <a:off x="9060328" y="4735696"/>
            <a:ext cx="1661459" cy="2076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22911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917D3E-87E1-029F-24E5-B3EADCB0C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30053CD5-B6AF-57AD-2D5A-4F8B427BAEE5}"/>
              </a:ext>
            </a:extLst>
          </p:cNvPr>
          <p:cNvSpPr/>
          <p:nvPr/>
        </p:nvSpPr>
        <p:spPr>
          <a:xfrm>
            <a:off x="8313190" y="1534080"/>
            <a:ext cx="2743200" cy="375036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7501121F-005A-8002-38EF-5B5B316016E5}"/>
              </a:ext>
            </a:extLst>
          </p:cNvPr>
          <p:cNvSpPr txBox="1"/>
          <p:nvPr/>
        </p:nvSpPr>
        <p:spPr>
          <a:xfrm>
            <a:off x="8682317" y="1871292"/>
            <a:ext cx="2039471" cy="286232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/>
              <a:t>Sign In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Email</a:t>
            </a:r>
          </a:p>
          <a:p>
            <a:endParaRPr lang="en-US" dirty="0"/>
          </a:p>
          <a:p>
            <a:r>
              <a:rPr lang="en-US" dirty="0"/>
              <a:t>- password</a:t>
            </a:r>
          </a:p>
          <a:p>
            <a:endParaRPr lang="en-US" dirty="0"/>
          </a:p>
          <a:p>
            <a:endParaRPr lang="he-IL" dirty="0"/>
          </a:p>
        </p:txBody>
      </p:sp>
      <p:sp>
        <p:nvSpPr>
          <p:cNvPr id="6" name="AutoShape 4" descr="קפריסין – קפיצה קטנה לחופשת קיץ מפנקת בשלל מלונות וריזורטים | רשת 13">
            <a:extLst>
              <a:ext uri="{FF2B5EF4-FFF2-40B4-BE49-F238E27FC236}">
                <a16:creationId xmlns:a16="http://schemas.microsoft.com/office/drawing/2014/main" id="{1F832A74-3440-251D-3036-F8BB4A6C1E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597835" y="930835"/>
            <a:ext cx="2650565" cy="2650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e-IL"/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6D11D9BD-0C97-E0D8-1E91-DB27DF916AB3}"/>
              </a:ext>
            </a:extLst>
          </p:cNvPr>
          <p:cNvSpPr/>
          <p:nvPr/>
        </p:nvSpPr>
        <p:spPr>
          <a:xfrm>
            <a:off x="8871322" y="3581400"/>
            <a:ext cx="1661459" cy="2076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DA8AA898-FBCC-4B58-3DE7-DDEEFA1B98A7}"/>
              </a:ext>
            </a:extLst>
          </p:cNvPr>
          <p:cNvSpPr/>
          <p:nvPr/>
        </p:nvSpPr>
        <p:spPr>
          <a:xfrm>
            <a:off x="8871322" y="4157507"/>
            <a:ext cx="1661459" cy="20768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8907A896-D032-23E7-59F4-7F9840983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774" y="1534080"/>
            <a:ext cx="5671731" cy="375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39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כותרת 3">
            <a:extLst>
              <a:ext uri="{FF2B5EF4-FFF2-40B4-BE49-F238E27FC236}">
                <a16:creationId xmlns:a16="http://schemas.microsoft.com/office/drawing/2014/main" id="{DD5162D6-3D72-F95D-754F-3404CFCB2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707" y="284922"/>
            <a:ext cx="2385391" cy="705678"/>
          </a:xfrm>
        </p:spPr>
        <p:txBody>
          <a:bodyPr>
            <a:normAutofit fontScale="90000"/>
          </a:bodyPr>
          <a:lstStyle/>
          <a:p>
            <a:pPr algn="ctr"/>
            <a:r>
              <a:rPr lang="he-IL" dirty="0"/>
              <a:t>התחל הזמנה 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30594DA2-73FC-4A9E-1C78-D6E31AEFAD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47906" y="1243106"/>
            <a:ext cx="9867151" cy="5400195"/>
          </a:xfrm>
        </p:spPr>
        <p:txBody>
          <a:bodyPr/>
          <a:lstStyle/>
          <a:p>
            <a:r>
              <a:rPr lang="he-IL" dirty="0"/>
              <a:t>הכנס תאריכי שהייה:</a:t>
            </a:r>
          </a:p>
          <a:p>
            <a:r>
              <a:rPr lang="he-IL" dirty="0"/>
              <a:t>מספר מבוגרים:</a:t>
            </a:r>
          </a:p>
          <a:p>
            <a:r>
              <a:rPr lang="he-IL" dirty="0"/>
              <a:t>מספר ילדים (עד גיל 12) :</a:t>
            </a:r>
          </a:p>
          <a:p>
            <a:r>
              <a:rPr lang="he-IL" dirty="0"/>
              <a:t>מספר חדרים :</a:t>
            </a:r>
          </a:p>
          <a:p>
            <a:r>
              <a:rPr lang="he-IL" dirty="0"/>
              <a:t>נוף : </a:t>
            </a:r>
          </a:p>
          <a:p>
            <a:r>
              <a:rPr lang="he-IL" dirty="0"/>
              <a:t>מרפסת : </a:t>
            </a:r>
          </a:p>
          <a:p>
            <a:r>
              <a:rPr lang="he-IL" dirty="0"/>
              <a:t>ארוחות (בוקר </a:t>
            </a:r>
            <a:r>
              <a:rPr lang="he-IL" dirty="0" err="1"/>
              <a:t>צהריים</a:t>
            </a:r>
            <a:r>
              <a:rPr lang="he-IL" dirty="0"/>
              <a:t> ערב) </a:t>
            </a:r>
          </a:p>
          <a:p>
            <a:endParaRPr lang="he-IL" dirty="0"/>
          </a:p>
          <a:p>
            <a:endParaRPr lang="he-IL" dirty="0"/>
          </a:p>
          <a:p>
            <a:endParaRPr lang="he-IL" dirty="0"/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A720562C-3C8C-F741-8C67-3A155B0E2993}"/>
              </a:ext>
            </a:extLst>
          </p:cNvPr>
          <p:cNvSpPr/>
          <p:nvPr/>
        </p:nvSpPr>
        <p:spPr>
          <a:xfrm>
            <a:off x="5332707" y="1282697"/>
            <a:ext cx="1697317" cy="3287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EA353465-0F0F-2BEB-3F3F-EEC3896F0244}"/>
              </a:ext>
            </a:extLst>
          </p:cNvPr>
          <p:cNvSpPr/>
          <p:nvPr/>
        </p:nvSpPr>
        <p:spPr>
          <a:xfrm>
            <a:off x="7360024" y="1282697"/>
            <a:ext cx="1697317" cy="3287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136CF754-8440-4DFB-3EFC-1D27C2EF0032}"/>
              </a:ext>
            </a:extLst>
          </p:cNvPr>
          <p:cNvSpPr/>
          <p:nvPr/>
        </p:nvSpPr>
        <p:spPr>
          <a:xfrm>
            <a:off x="7769412" y="3012139"/>
            <a:ext cx="430304" cy="3287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מלבן 14">
            <a:extLst>
              <a:ext uri="{FF2B5EF4-FFF2-40B4-BE49-F238E27FC236}">
                <a16:creationId xmlns:a16="http://schemas.microsoft.com/office/drawing/2014/main" id="{2B643ED7-B9AE-4CFB-E884-009573B08F88}"/>
              </a:ext>
            </a:extLst>
          </p:cNvPr>
          <p:cNvSpPr/>
          <p:nvPr/>
        </p:nvSpPr>
        <p:spPr>
          <a:xfrm>
            <a:off x="4418696" y="5133044"/>
            <a:ext cx="4213412" cy="48185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9900B80D-8191-116E-76A9-BF35C13F2D85}"/>
              </a:ext>
            </a:extLst>
          </p:cNvPr>
          <p:cNvSpPr/>
          <p:nvPr/>
        </p:nvSpPr>
        <p:spPr>
          <a:xfrm>
            <a:off x="7993530" y="2166468"/>
            <a:ext cx="430304" cy="3287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מלבן 16">
            <a:extLst>
              <a:ext uri="{FF2B5EF4-FFF2-40B4-BE49-F238E27FC236}">
                <a16:creationId xmlns:a16="http://schemas.microsoft.com/office/drawing/2014/main" id="{92190B70-7BA7-22B5-342B-D2EE3D97A812}"/>
              </a:ext>
            </a:extLst>
          </p:cNvPr>
          <p:cNvSpPr/>
          <p:nvPr/>
        </p:nvSpPr>
        <p:spPr>
          <a:xfrm>
            <a:off x="7993530" y="2566889"/>
            <a:ext cx="430304" cy="3287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מלבן 17">
            <a:extLst>
              <a:ext uri="{FF2B5EF4-FFF2-40B4-BE49-F238E27FC236}">
                <a16:creationId xmlns:a16="http://schemas.microsoft.com/office/drawing/2014/main" id="{AC0B51F3-6CA3-795A-267B-065A503B7F1C}"/>
              </a:ext>
            </a:extLst>
          </p:cNvPr>
          <p:cNvSpPr/>
          <p:nvPr/>
        </p:nvSpPr>
        <p:spPr>
          <a:xfrm>
            <a:off x="8361082" y="3012139"/>
            <a:ext cx="430304" cy="3287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מלבן 18">
            <a:extLst>
              <a:ext uri="{FF2B5EF4-FFF2-40B4-BE49-F238E27FC236}">
                <a16:creationId xmlns:a16="http://schemas.microsoft.com/office/drawing/2014/main" id="{93F9B43A-4546-8B55-DDE4-42F6EC6AC037}"/>
              </a:ext>
            </a:extLst>
          </p:cNvPr>
          <p:cNvSpPr/>
          <p:nvPr/>
        </p:nvSpPr>
        <p:spPr>
          <a:xfrm>
            <a:off x="7993530" y="1766047"/>
            <a:ext cx="430304" cy="3287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מלבן 19">
            <a:extLst>
              <a:ext uri="{FF2B5EF4-FFF2-40B4-BE49-F238E27FC236}">
                <a16:creationId xmlns:a16="http://schemas.microsoft.com/office/drawing/2014/main" id="{41B8BF1C-F5A5-C4F2-B929-05CA2FCAED5E}"/>
              </a:ext>
            </a:extLst>
          </p:cNvPr>
          <p:cNvSpPr/>
          <p:nvPr/>
        </p:nvSpPr>
        <p:spPr>
          <a:xfrm>
            <a:off x="7177742" y="3004666"/>
            <a:ext cx="430304" cy="32870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90716756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חיתוך">
  <a:themeElements>
    <a:clrScheme name="חיתוך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חיתוך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חיתוך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TM02892315[[fn=קווים דקיקים]]</Template>
  <TotalTime>37</TotalTime>
  <Words>51</Words>
  <Application>Microsoft Office PowerPoint</Application>
  <PresentationFormat>מסך רחב</PresentationFormat>
  <Paragraphs>30</Paragraphs>
  <Slides>4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2</vt:i4>
      </vt:variant>
      <vt:variant>
        <vt:lpstr>כותרות שקופיות</vt:lpstr>
      </vt:variant>
      <vt:variant>
        <vt:i4>4</vt:i4>
      </vt:variant>
    </vt:vector>
  </HeadingPairs>
  <TitlesOfParts>
    <vt:vector size="12" baseType="lpstr">
      <vt:lpstr>Arial</vt:lpstr>
      <vt:lpstr>Calibri</vt:lpstr>
      <vt:lpstr>Calibri Light</vt:lpstr>
      <vt:lpstr>Century Schoolbook</vt:lpstr>
      <vt:lpstr>Franklin Gothic Book</vt:lpstr>
      <vt:lpstr>Wingdings 2</vt:lpstr>
      <vt:lpstr>HDOfficeLightV0</vt:lpstr>
      <vt:lpstr>חיתוך</vt:lpstr>
      <vt:lpstr>מצגת של PowerPoint‏</vt:lpstr>
      <vt:lpstr>מצגת של PowerPoint‏</vt:lpstr>
      <vt:lpstr>מצגת של PowerPoint‏</vt:lpstr>
      <vt:lpstr>התחל הזמנה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אלירן וולף</dc:creator>
  <cp:lastModifiedBy>אלירן וולף</cp:lastModifiedBy>
  <cp:revision>1</cp:revision>
  <dcterms:created xsi:type="dcterms:W3CDTF">2024-02-21T13:05:03Z</dcterms:created>
  <dcterms:modified xsi:type="dcterms:W3CDTF">2024-02-21T13:42:36Z</dcterms:modified>
</cp:coreProperties>
</file>

<file path=docProps/thumbnail.jpeg>
</file>